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8"/>
  </p:notesMasterIdLst>
  <p:sldIdLst>
    <p:sldId id="256" r:id="rId2"/>
    <p:sldId id="315" r:id="rId3"/>
    <p:sldId id="372" r:id="rId4"/>
    <p:sldId id="259" r:id="rId5"/>
    <p:sldId id="375" r:id="rId6"/>
    <p:sldId id="373" r:id="rId7"/>
    <p:sldId id="380" r:id="rId8"/>
    <p:sldId id="374" r:id="rId9"/>
    <p:sldId id="381" r:id="rId10"/>
    <p:sldId id="382" r:id="rId11"/>
    <p:sldId id="384" r:id="rId12"/>
    <p:sldId id="387" r:id="rId13"/>
    <p:sldId id="386" r:id="rId14"/>
    <p:sldId id="377" r:id="rId15"/>
    <p:sldId id="391" r:id="rId16"/>
    <p:sldId id="388" r:id="rId17"/>
    <p:sldId id="389" r:id="rId18"/>
    <p:sldId id="393" r:id="rId19"/>
    <p:sldId id="390" r:id="rId20"/>
    <p:sldId id="385" r:id="rId21"/>
    <p:sldId id="378" r:id="rId22"/>
    <p:sldId id="394" r:id="rId23"/>
    <p:sldId id="392" r:id="rId24"/>
    <p:sldId id="395" r:id="rId25"/>
    <p:sldId id="397" r:id="rId26"/>
    <p:sldId id="396" r:id="rId27"/>
    <p:sldId id="379" r:id="rId28"/>
    <p:sldId id="398" r:id="rId29"/>
    <p:sldId id="399" r:id="rId30"/>
    <p:sldId id="401" r:id="rId31"/>
    <p:sldId id="404" r:id="rId32"/>
    <p:sldId id="402" r:id="rId33"/>
    <p:sldId id="405" r:id="rId34"/>
    <p:sldId id="406" r:id="rId35"/>
    <p:sldId id="407" r:id="rId36"/>
    <p:sldId id="408" r:id="rId37"/>
  </p:sldIdLst>
  <p:sldSz cx="12192000" cy="6858000"/>
  <p:notesSz cx="6858000" cy="9144000"/>
  <p:embeddedFontLst>
    <p:embeddedFont>
      <p:font typeface="新細明體" panose="02020500000000000000" pitchFamily="18" charset="-120"/>
      <p:regular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DF1E"/>
    <a:srgbClr val="2196F3"/>
    <a:srgbClr val="61DAFB"/>
    <a:srgbClr val="FC490B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38" autoAdjust="0"/>
    <p:restoredTop sz="80148" autoAdjust="0"/>
  </p:normalViewPr>
  <p:slideViewPr>
    <p:cSldViewPr snapToGrid="0">
      <p:cViewPr>
        <p:scale>
          <a:sx n="33" d="100"/>
          <a:sy n="33" d="100"/>
        </p:scale>
        <p:origin x="1016" y="59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25B69-14A5-436B-AFC8-C1EDC6A5F4D9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64E6C-40F5-401B-8E3B-02595F138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5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前端和後端差別？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84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93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92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9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65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86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76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VS code </a:t>
            </a:r>
          </a:p>
          <a:p>
            <a:r>
              <a:rPr lang="en-US" dirty="0"/>
              <a:t>Index.html</a:t>
            </a:r>
          </a:p>
          <a:p>
            <a:r>
              <a:rPr lang="en-US" dirty="0"/>
              <a:t>Google inspector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75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88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81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00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15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805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68E1-1F7D-49EC-A145-248420140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268FC-B153-42B8-932D-988490AFA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E1F5-769A-45A2-A13A-69CF841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93EA2-5FEA-4428-A046-C6C2B9202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F44F-CDC5-4F04-957D-E50E924F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7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94FF-8363-4F10-8C92-F3E16EF1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6A578F-5A18-4D9D-B372-7F628AF76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1CD0F-89EA-4C61-BD5B-5A7DA1D5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2C419-4200-4FFE-8051-F62B4506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5CA7D-26F9-4A71-B341-853EA2F2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F37C8E-354C-497D-AB05-FC0A835AE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96986-2ABB-4278-8483-C0BD1B01B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DF7F0-7D7A-418E-BF5B-7A5F9FC0E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4F3F3-1572-4BEE-B092-78AEA5FC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BA6A-37B0-4C32-A0A1-D1E1527C0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0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11687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7206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354CA-7FA4-4267-A424-0EAAAD51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86126-12BA-4F91-A711-983FEB464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99425-CC70-4E07-A727-A53A8211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9165B-4419-4571-B2FE-3C7B8CEA2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2DBC2-3F79-4A01-A131-5B3605A5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7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3CB59-A03B-4488-AD1C-5BB902CA3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47FDB-E981-44F2-B460-500F23CA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F9D86-CAD9-41B6-A18C-ABF87CD0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20640-98F6-41B9-9481-A9822AFBE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E072-B2FC-4EDC-AFD7-400EC36AF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E920-2CD1-4382-92C3-6008D8C1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4062E-EA9B-47B4-BF42-995605538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BCA04-A65F-43B9-ACAF-93846FB95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816EBE-0544-4F84-98ED-9F70679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2F621-E03D-49A3-8B0F-40A2280BE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5FFC8-CBB6-4810-84D3-D406B63D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8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2909-98B7-4515-96A8-CCE438E12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065E9-5AD1-4624-A949-86B9673F2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6223B-FF52-4657-818C-DFFB737FA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B1671E-AF48-4757-97CD-A4D60187A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E239F-C2BF-4928-AACA-BF32ACD3E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C885F-3340-430F-881D-DB630D74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8AEE86-78BB-4950-890F-AEE7874D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13286-CBA8-4C3C-924C-4D2B0B4B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DACA-B7F0-4CB6-83D3-C428DED4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15A24-0F99-46E8-BE3E-A93F90DEE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38B41-2C43-4164-AD9D-B88035671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FE85A-3A73-479B-B53D-0014D2C8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38EA91-B7CE-4B26-8388-E0A50BEE8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88CCCE-32E2-4E68-93B3-0219786B0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BA684-1753-4D56-B2DB-3F715CD5B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7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4E761-C7BA-4107-A1E2-613801FB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8DD06-854F-4053-BD35-77ED0C261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32060-CEBC-41BD-8E31-3869ED901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36F11-FF0B-4415-9FF2-9A2CCAC0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34B54-AECD-4B1E-BA51-98094D31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645E8-6206-4559-9E02-DD274550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7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930AB-C44D-4362-82B6-E8159C5AD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4DE4A2-ABA3-43A6-9FF0-75340495E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DA55-E978-4DDA-9249-602326795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90DC0-1635-492E-BCA5-DF319EE6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A3263-1B25-497F-8A13-A22BA68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CE381-688E-4868-B4EE-687E40AE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9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A3784C-3530-4B8C-83D8-4115D004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55B26-4AFC-4E7C-A0C5-B766F1E98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0C68-F140-41ED-86D8-C2A9C93F9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202A0-0D0C-4DA5-9DCB-0ADB74FD5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157EA-5085-4A4A-AE30-BC6153AD94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5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8425" y="992657"/>
            <a:ext cx="6895465" cy="4872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38240" y="3913961"/>
            <a:ext cx="6258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Tutorial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096000" y="1821081"/>
            <a:ext cx="555752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401781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7393" y="726464"/>
            <a:ext cx="5636444" cy="3982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7496" y="2321004"/>
            <a:ext cx="49098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That’s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277138" y="4269488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1851620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3793452" y="521734"/>
            <a:ext cx="49098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Even more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1254057" y="5145005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Flutter</a:t>
            </a:r>
          </a:p>
        </p:txBody>
      </p:sp>
      <p:pic>
        <p:nvPicPr>
          <p:cNvPr id="4098" name="Picture 2" descr="ãflutterãçåçæå°çµæ">
            <a:extLst>
              <a:ext uri="{FF2B5EF4-FFF2-40B4-BE49-F238E27FC236}">
                <a16:creationId xmlns:a16="http://schemas.microsoft.com/office/drawing/2014/main" id="{AB468EE2-16D7-4B6C-A70E-7E6C12613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42" y="1879060"/>
            <a:ext cx="3227962" cy="322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0BC59B-DD44-470C-8956-50F7807A8F36}"/>
              </a:ext>
            </a:extLst>
          </p:cNvPr>
          <p:cNvSpPr txBox="1"/>
          <p:nvPr/>
        </p:nvSpPr>
        <p:spPr>
          <a:xfrm>
            <a:off x="5001637" y="3276732"/>
            <a:ext cx="21773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With</a:t>
            </a: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D30F857-485B-436B-B93C-6434F9D44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0196" y="1879060"/>
            <a:ext cx="3227962" cy="32279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284C314-3B4E-4B1F-BE94-B78706F7116E}"/>
              </a:ext>
            </a:extLst>
          </p:cNvPr>
          <p:cNvSpPr txBox="1"/>
          <p:nvPr/>
        </p:nvSpPr>
        <p:spPr>
          <a:xfrm>
            <a:off x="7970196" y="5204781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Dart</a:t>
            </a:r>
          </a:p>
        </p:txBody>
      </p:sp>
    </p:spTree>
    <p:extLst>
      <p:ext uri="{BB962C8B-B14F-4D97-AF65-F5344CB8AC3E}">
        <p14:creationId xmlns:p14="http://schemas.microsoft.com/office/powerpoint/2010/main" val="1099600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123218" y="417026"/>
            <a:ext cx="127432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Will On New OS by </a:t>
            </a:r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GOOGLE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0" name="Picture 2" descr="ãFUchsia osãçåçæå°çµæ">
            <a:extLst>
              <a:ext uri="{FF2B5EF4-FFF2-40B4-BE49-F238E27FC236}">
                <a16:creationId xmlns:a16="http://schemas.microsoft.com/office/drawing/2014/main" id="{8AA65F18-7620-4BAE-9082-B3099B2A9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746" y="1739549"/>
            <a:ext cx="8316507" cy="4665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438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39720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Get Started from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FC490B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114888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87514" y="3703290"/>
            <a:ext cx="71000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>
                    <a:lumMod val="95000"/>
                  </a:schemeClr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637863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6" y="728260"/>
            <a:ext cx="694442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err="1">
                <a:solidFill>
                  <a:schemeClr val="bg1">
                    <a:lumMod val="95000"/>
                  </a:schemeClr>
                </a:solidFill>
              </a:rPr>
              <a:t>HyperText</a:t>
            </a:r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 Markup Language</a:t>
            </a:r>
          </a:p>
        </p:txBody>
      </p:sp>
    </p:spTree>
    <p:extLst>
      <p:ext uri="{BB962C8B-B14F-4D97-AF65-F5344CB8AC3E}">
        <p14:creationId xmlns:p14="http://schemas.microsoft.com/office/powerpoint/2010/main" val="53343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ml5-elements">
            <a:extLst>
              <a:ext uri="{FF2B5EF4-FFF2-40B4-BE49-F238E27FC236}">
                <a16:creationId xmlns:a16="http://schemas.microsoft.com/office/drawing/2014/main" id="{0D614B4D-AFC6-4295-91B7-A7ED0BC57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050"/>
            <a:ext cx="4552950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7005941" y="513495"/>
            <a:ext cx="3305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C490B"/>
                </a:solidFill>
              </a:rPr>
              <a:t>HTML Tag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800849" y="1867711"/>
            <a:ext cx="45529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&lt;div&gt;&lt;/div&gt;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&lt;span&gt;&lt;/span&gt;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&lt;h1&gt;&lt;/h1&gt;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&lt;p&gt;&lt;/p&gt;</a:t>
            </a:r>
          </a:p>
        </p:txBody>
      </p:sp>
    </p:spTree>
    <p:extLst>
      <p:ext uri="{BB962C8B-B14F-4D97-AF65-F5344CB8AC3E}">
        <p14:creationId xmlns:p14="http://schemas.microsoft.com/office/powerpoint/2010/main" val="3291619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66D9EC7-3308-4149-8F2B-E75FEABA0607}"/>
              </a:ext>
            </a:extLst>
          </p:cNvPr>
          <p:cNvSpPr/>
          <p:nvPr/>
        </p:nvSpPr>
        <p:spPr>
          <a:xfrm>
            <a:off x="0" y="0"/>
            <a:ext cx="5661498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293273" y="468775"/>
            <a:ext cx="6025352" cy="6389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&lt;h1&gt;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Hello World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!&lt;/h1&gt;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&lt;p&gt;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Diary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&lt;/p&gt;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&lt;h2&gt;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H2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&lt;/h2&gt;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&lt;h3&gt;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H3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&lt;/h3&gt;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&lt;h4&gt;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H4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&lt;/h4&gt;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&lt;h5&gt;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H5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&lt;/h5&gt;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&lt;h6&gt;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H6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&lt;/h6&gt;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C3B001-90A3-4456-A5B8-B1504F8AC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820" y="643467"/>
            <a:ext cx="3508654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421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2321004"/>
            <a:ext cx="97032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711883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FC490B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Ugly</a:t>
            </a:r>
          </a:p>
        </p:txBody>
      </p:sp>
    </p:spTree>
    <p:extLst>
      <p:ext uri="{BB962C8B-B14F-4D97-AF65-F5344CB8AC3E}">
        <p14:creationId xmlns:p14="http://schemas.microsoft.com/office/powerpoint/2010/main" val="239662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801586" y="2353345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1801586" y="2913749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801586" y="3474153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84717" y="2147928"/>
            <a:ext cx="2596224" cy="1805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Application UI/UX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deisng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concept</a:t>
            </a:r>
          </a:p>
        </p:txBody>
      </p:sp>
      <p:sp>
        <p:nvSpPr>
          <p:cNvPr id="6" name="Shape 3598"/>
          <p:cNvSpPr/>
          <p:nvPr/>
        </p:nvSpPr>
        <p:spPr>
          <a:xfrm>
            <a:off x="1890819" y="2438460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7" name="Shape 3660"/>
          <p:cNvSpPr/>
          <p:nvPr/>
        </p:nvSpPr>
        <p:spPr>
          <a:xfrm>
            <a:off x="1886701" y="2998864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Shape 3647"/>
          <p:cNvSpPr/>
          <p:nvPr/>
        </p:nvSpPr>
        <p:spPr>
          <a:xfrm>
            <a:off x="1898294" y="3559268"/>
            <a:ext cx="231885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6096000" y="2353345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096000" y="2913749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096000" y="3474153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79131" y="2147928"/>
            <a:ext cx="2596224" cy="1805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Application UI/UX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deisng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concept</a:t>
            </a:r>
          </a:p>
        </p:txBody>
      </p:sp>
      <p:sp>
        <p:nvSpPr>
          <p:cNvPr id="13" name="Oval 12"/>
          <p:cNvSpPr/>
          <p:nvPr/>
        </p:nvSpPr>
        <p:spPr>
          <a:xfrm>
            <a:off x="1801586" y="4426694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801586" y="4987098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484717" y="4221277"/>
            <a:ext cx="1929374" cy="123418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E Commerce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 UI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prontend</a:t>
            </a:r>
            <a:endParaRPr lang="en-US" sz="14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6" name="Shape 3598"/>
          <p:cNvSpPr/>
          <p:nvPr/>
        </p:nvSpPr>
        <p:spPr>
          <a:xfrm>
            <a:off x="1890819" y="4511809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7" name="Shape 3660"/>
          <p:cNvSpPr/>
          <p:nvPr/>
        </p:nvSpPr>
        <p:spPr>
          <a:xfrm>
            <a:off x="1886701" y="5072213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096000" y="4426694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096000" y="4987098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779131" y="4221277"/>
            <a:ext cx="1619995" cy="123418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</p:txBody>
      </p:sp>
      <p:sp>
        <p:nvSpPr>
          <p:cNvPr id="21" name="Shape 3598"/>
          <p:cNvSpPr/>
          <p:nvPr/>
        </p:nvSpPr>
        <p:spPr>
          <a:xfrm>
            <a:off x="6185233" y="4511809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22" name="Shape 3660"/>
          <p:cNvSpPr/>
          <p:nvPr/>
        </p:nvSpPr>
        <p:spPr>
          <a:xfrm>
            <a:off x="6181115" y="5072213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Shape 3650"/>
          <p:cNvSpPr/>
          <p:nvPr/>
        </p:nvSpPr>
        <p:spPr>
          <a:xfrm>
            <a:off x="6208656" y="2438460"/>
            <a:ext cx="231885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20" y="4979"/>
                </a:moveTo>
                <a:lnTo>
                  <a:pt x="7560" y="6792"/>
                </a:lnTo>
                <a:lnTo>
                  <a:pt x="7560" y="2876"/>
                </a:lnTo>
                <a:lnTo>
                  <a:pt x="20520" y="1063"/>
                </a:lnTo>
                <a:cubicBezTo>
                  <a:pt x="20520" y="1063"/>
                  <a:pt x="20520" y="4979"/>
                  <a:pt x="20520" y="4979"/>
                </a:cubicBezTo>
                <a:close/>
                <a:moveTo>
                  <a:pt x="18900" y="17673"/>
                </a:moveTo>
                <a:lnTo>
                  <a:pt x="16740" y="17673"/>
                </a:lnTo>
                <a:cubicBezTo>
                  <a:pt x="15845" y="17673"/>
                  <a:pt x="15120" y="17014"/>
                  <a:pt x="15120" y="16200"/>
                </a:cubicBezTo>
                <a:cubicBezTo>
                  <a:pt x="15120" y="15387"/>
                  <a:pt x="15845" y="14727"/>
                  <a:pt x="16740" y="14727"/>
                </a:cubicBezTo>
                <a:lnTo>
                  <a:pt x="18900" y="14727"/>
                </a:lnTo>
                <a:cubicBezTo>
                  <a:pt x="19795" y="14727"/>
                  <a:pt x="20520" y="15387"/>
                  <a:pt x="20520" y="16200"/>
                </a:cubicBezTo>
                <a:cubicBezTo>
                  <a:pt x="20520" y="17014"/>
                  <a:pt x="19795" y="17673"/>
                  <a:pt x="18900" y="17673"/>
                </a:cubicBezTo>
                <a:moveTo>
                  <a:pt x="4860" y="20618"/>
                </a:moveTo>
                <a:lnTo>
                  <a:pt x="2700" y="20618"/>
                </a:lnTo>
                <a:cubicBezTo>
                  <a:pt x="1805" y="20618"/>
                  <a:pt x="1080" y="19959"/>
                  <a:pt x="1080" y="19146"/>
                </a:cubicBezTo>
                <a:cubicBezTo>
                  <a:pt x="1080" y="18332"/>
                  <a:pt x="1805" y="17673"/>
                  <a:pt x="2700" y="17673"/>
                </a:cubicBezTo>
                <a:lnTo>
                  <a:pt x="4860" y="17673"/>
                </a:lnTo>
                <a:cubicBezTo>
                  <a:pt x="5755" y="17673"/>
                  <a:pt x="6480" y="18332"/>
                  <a:pt x="6480" y="19146"/>
                </a:cubicBezTo>
                <a:cubicBezTo>
                  <a:pt x="6480" y="19959"/>
                  <a:pt x="5755" y="20618"/>
                  <a:pt x="4860" y="20618"/>
                </a:cubicBezTo>
                <a:moveTo>
                  <a:pt x="21060" y="0"/>
                </a:moveTo>
                <a:cubicBezTo>
                  <a:pt x="21031" y="0"/>
                  <a:pt x="21006" y="12"/>
                  <a:pt x="20980" y="15"/>
                </a:cubicBezTo>
                <a:lnTo>
                  <a:pt x="20978" y="6"/>
                </a:lnTo>
                <a:lnTo>
                  <a:pt x="6938" y="1969"/>
                </a:lnTo>
                <a:lnTo>
                  <a:pt x="6940" y="1979"/>
                </a:lnTo>
                <a:cubicBezTo>
                  <a:pt x="6681" y="2015"/>
                  <a:pt x="6480" y="2210"/>
                  <a:pt x="6480" y="2455"/>
                </a:cubicBezTo>
                <a:lnTo>
                  <a:pt x="6480" y="17193"/>
                </a:lnTo>
                <a:cubicBezTo>
                  <a:pt x="6028" y="16883"/>
                  <a:pt x="5471" y="16692"/>
                  <a:pt x="4860" y="16692"/>
                </a:cubicBezTo>
                <a:lnTo>
                  <a:pt x="2700" y="16692"/>
                </a:lnTo>
                <a:cubicBezTo>
                  <a:pt x="1209" y="16692"/>
                  <a:pt x="0" y="17791"/>
                  <a:pt x="0" y="19146"/>
                </a:cubicBezTo>
                <a:cubicBezTo>
                  <a:pt x="0" y="20501"/>
                  <a:pt x="1209" y="21600"/>
                  <a:pt x="2700" y="21600"/>
                </a:cubicBezTo>
                <a:lnTo>
                  <a:pt x="4860" y="21600"/>
                </a:lnTo>
                <a:cubicBezTo>
                  <a:pt x="6352" y="21600"/>
                  <a:pt x="7560" y="20501"/>
                  <a:pt x="7560" y="19146"/>
                </a:cubicBezTo>
                <a:lnTo>
                  <a:pt x="7560" y="7786"/>
                </a:lnTo>
                <a:lnTo>
                  <a:pt x="20520" y="5972"/>
                </a:lnTo>
                <a:lnTo>
                  <a:pt x="20520" y="14248"/>
                </a:lnTo>
                <a:cubicBezTo>
                  <a:pt x="20068" y="13937"/>
                  <a:pt x="19511" y="13745"/>
                  <a:pt x="18900" y="13745"/>
                </a:cubicBezTo>
                <a:lnTo>
                  <a:pt x="16740" y="13745"/>
                </a:lnTo>
                <a:cubicBezTo>
                  <a:pt x="15249" y="13745"/>
                  <a:pt x="14040" y="14845"/>
                  <a:pt x="14040" y="16200"/>
                </a:cubicBezTo>
                <a:cubicBezTo>
                  <a:pt x="14040" y="17556"/>
                  <a:pt x="15249" y="18655"/>
                  <a:pt x="16740" y="18655"/>
                </a:cubicBezTo>
                <a:lnTo>
                  <a:pt x="18900" y="18655"/>
                </a:lnTo>
                <a:cubicBezTo>
                  <a:pt x="20392" y="18655"/>
                  <a:pt x="21600" y="17556"/>
                  <a:pt x="21600" y="16200"/>
                </a:cubicBezTo>
                <a:lnTo>
                  <a:pt x="21600" y="491"/>
                </a:lnTo>
                <a:cubicBezTo>
                  <a:pt x="21600" y="221"/>
                  <a:pt x="21358" y="0"/>
                  <a:pt x="2106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Shape 3642"/>
          <p:cNvSpPr/>
          <p:nvPr/>
        </p:nvSpPr>
        <p:spPr>
          <a:xfrm>
            <a:off x="6197061" y="2993214"/>
            <a:ext cx="255073" cy="255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4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6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Shape 3627"/>
          <p:cNvSpPr/>
          <p:nvPr/>
        </p:nvSpPr>
        <p:spPr>
          <a:xfrm>
            <a:off x="6197061" y="3570861"/>
            <a:ext cx="255073" cy="231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15209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skin with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2196F3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08220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9" y="370329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06401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2945455" y="376330"/>
            <a:ext cx="581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2196F3"/>
                </a:solidFill>
              </a:rPr>
              <a:t>HTML Tag Selector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127001" y="2459504"/>
            <a:ext cx="5333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FC490B"/>
                </a:solidFill>
              </a:rPr>
              <a:t>HTML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=‘c’&gt;Hello&lt;/h1&gt;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’&gt;I&lt;/p&gt;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0C519-4331-4E66-88EE-BD3E2EB1273A}"/>
              </a:ext>
            </a:extLst>
          </p:cNvPr>
          <p:cNvSpPr txBox="1"/>
          <p:nvPr/>
        </p:nvSpPr>
        <p:spPr>
          <a:xfrm>
            <a:off x="5854700" y="1618800"/>
            <a:ext cx="62102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2196F3"/>
                </a:solidFill>
              </a:rPr>
              <a:t>CSS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.c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background-color: blue;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#</a:t>
            </a:r>
            <a:r>
              <a:rPr lang="en-US" sz="4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color: red;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91956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81BF14-DE32-4F5C-A14E-866A5B78C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" y="523413"/>
            <a:ext cx="7489449" cy="5811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B650CD-7776-467D-AD9D-9F2E7351D1C3}"/>
              </a:ext>
            </a:extLst>
          </p:cNvPr>
          <p:cNvSpPr txBox="1"/>
          <p:nvPr/>
        </p:nvSpPr>
        <p:spPr>
          <a:xfrm flipH="1">
            <a:off x="7392373" y="1512850"/>
            <a:ext cx="459210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rgbClr val="2196F3"/>
                </a:solidFill>
              </a:rPr>
              <a:t>Box Model</a:t>
            </a:r>
          </a:p>
        </p:txBody>
      </p:sp>
    </p:spTree>
    <p:extLst>
      <p:ext uri="{BB962C8B-B14F-4D97-AF65-F5344CB8AC3E}">
        <p14:creationId xmlns:p14="http://schemas.microsoft.com/office/powerpoint/2010/main" val="4121351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228397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Margin: </a:t>
            </a:r>
            <a:r>
              <a:rPr lang="en-US" sz="4000" dirty="0">
                <a:solidFill>
                  <a:srgbClr val="2196F3"/>
                </a:solidFill>
              </a:rPr>
              <a:t>Out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Border, distance with other element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Border: </a:t>
            </a:r>
            <a:r>
              <a:rPr lang="en-US" sz="4000" dirty="0">
                <a:solidFill>
                  <a:srgbClr val="2196F3"/>
                </a:solidFill>
              </a:rPr>
              <a:t>Just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Padding: </a:t>
            </a:r>
            <a:r>
              <a:rPr lang="en-US" sz="4000" dirty="0">
                <a:solidFill>
                  <a:srgbClr val="2196F3"/>
                </a:solidFill>
              </a:rPr>
              <a:t>Inner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Border, stuff in the box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Content: </a:t>
            </a:r>
            <a:r>
              <a:rPr lang="en-US" altLang="zh-TW" sz="4000" dirty="0">
                <a:solidFill>
                  <a:srgbClr val="2196F3"/>
                </a:solidFill>
              </a:rPr>
              <a:t>Elements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box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984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3921551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2196F3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Boring</a:t>
            </a:r>
          </a:p>
        </p:txBody>
      </p:sp>
    </p:spTree>
    <p:extLst>
      <p:ext uri="{BB962C8B-B14F-4D97-AF65-F5344CB8AC3E}">
        <p14:creationId xmlns:p14="http://schemas.microsoft.com/office/powerpoint/2010/main" val="2589483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JS</a:t>
            </a:r>
          </a:p>
        </p:txBody>
      </p:sp>
    </p:spTree>
    <p:extLst>
      <p:ext uri="{BB962C8B-B14F-4D97-AF65-F5344CB8AC3E}">
        <p14:creationId xmlns:p14="http://schemas.microsoft.com/office/powerpoint/2010/main" val="357343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751259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Weak Type Language: </a:t>
            </a:r>
            <a:r>
              <a:rPr lang="en-US" altLang="zh-TW" sz="4000" dirty="0"/>
              <a:t>No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data type declaration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Interprete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Dynamic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Used in </a:t>
            </a:r>
            <a:r>
              <a:rPr lang="en-US" sz="4000" dirty="0"/>
              <a:t>Both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front-end and back-end (Node.js)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F7DF1E"/>
                </a:solidFill>
              </a:rPr>
              <a:t>Javascript</a:t>
            </a:r>
            <a:r>
              <a:rPr lang="en-US" sz="5400" dirty="0">
                <a:solidFill>
                  <a:srgbClr val="F7DF1E"/>
                </a:solidFill>
              </a:rPr>
              <a:t> 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a</a:t>
            </a:r>
          </a:p>
        </p:txBody>
      </p:sp>
    </p:spTree>
    <p:extLst>
      <p:ext uri="{BB962C8B-B14F-4D97-AF65-F5344CB8AC3E}">
        <p14:creationId xmlns:p14="http://schemas.microsoft.com/office/powerpoint/2010/main" val="2944003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Number: 23912 (A 64-bit floating number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Null (Nonexistent or invalid Object or Address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Undefined (Automatically assign value to variable</a:t>
            </a: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Boolean (True or False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 (A sequence of character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Symbol (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Bigint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 longer Integer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Type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AFCEE-9F9B-4766-BF08-4043D1AA3B0F}"/>
              </a:ext>
            </a:extLst>
          </p:cNvPr>
          <p:cNvSpPr/>
          <p:nvPr/>
        </p:nvSpPr>
        <p:spPr>
          <a:xfrm>
            <a:off x="8718693" y="317340"/>
            <a:ext cx="187423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307201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671239" y="2138953"/>
            <a:ext cx="849528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Front 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62548" y="3627511"/>
            <a:ext cx="1668663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Trend Of Front 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88049" y="3627511"/>
            <a:ext cx="416782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4515" y="3627511"/>
            <a:ext cx="302968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CSS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55635" y="3627511"/>
            <a:ext cx="879856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err="1">
                <a:latin typeface="Titillium" charset="0"/>
                <a:ea typeface="Titillium" charset="0"/>
                <a:cs typeface="Titillium" charset="0"/>
              </a:rPr>
              <a:t>Javascript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91964" y="3627511"/>
            <a:ext cx="806311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CONTACT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81304" y="5190497"/>
            <a:ext cx="1631152" cy="299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Web, Mobile App, 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Hybrid App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52913" y="5190497"/>
            <a:ext cx="1687064" cy="4469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Box Model,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 hypertext Markup 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Language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21071" y="5190497"/>
            <a:ext cx="948978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JOB OFFER</a:t>
            </a:r>
          </a:p>
        </p:txBody>
      </p:sp>
      <p:sp>
        <p:nvSpPr>
          <p:cNvPr id="12" name="Shape 3598"/>
          <p:cNvSpPr/>
          <p:nvPr/>
        </p:nvSpPr>
        <p:spPr>
          <a:xfrm>
            <a:off x="5890596" y="1547969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3" name="Shape 3690"/>
          <p:cNvSpPr/>
          <p:nvPr/>
        </p:nvSpPr>
        <p:spPr>
          <a:xfrm>
            <a:off x="5890601" y="3110254"/>
            <a:ext cx="410797" cy="336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Shape 3660"/>
          <p:cNvSpPr/>
          <p:nvPr/>
        </p:nvSpPr>
        <p:spPr>
          <a:xfrm>
            <a:off x="7690158" y="3072926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Shape 3694"/>
          <p:cNvSpPr/>
          <p:nvPr/>
        </p:nvSpPr>
        <p:spPr>
          <a:xfrm>
            <a:off x="2291476" y="3153812"/>
            <a:ext cx="410797" cy="261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6"/>
                  <a:pt x="982" y="10800"/>
                </a:cubicBezTo>
                <a:cubicBezTo>
                  <a:pt x="982" y="8156"/>
                  <a:pt x="5378" y="1543"/>
                  <a:pt x="10800" y="1543"/>
                </a:cubicBezTo>
                <a:cubicBezTo>
                  <a:pt x="16223" y="1543"/>
                  <a:pt x="20618" y="8156"/>
                  <a:pt x="20618" y="10800"/>
                </a:cubicBezTo>
                <a:cubicBezTo>
                  <a:pt x="20618" y="13446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10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10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1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1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2"/>
                  <a:pt x="9327" y="10800"/>
                </a:cubicBezTo>
                <a:cubicBezTo>
                  <a:pt x="9327" y="12079"/>
                  <a:pt x="9987" y="13114"/>
                  <a:pt x="10800" y="13114"/>
                </a:cubicBezTo>
                <a:cubicBezTo>
                  <a:pt x="11613" y="13114"/>
                  <a:pt x="12273" y="12079"/>
                  <a:pt x="12273" y="10800"/>
                </a:cubicBezTo>
                <a:cubicBezTo>
                  <a:pt x="12273" y="9522"/>
                  <a:pt x="11613" y="8486"/>
                  <a:pt x="10800" y="848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Shape 3717"/>
          <p:cNvSpPr/>
          <p:nvPr/>
        </p:nvSpPr>
        <p:spPr>
          <a:xfrm>
            <a:off x="4091037" y="3072926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9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0"/>
                  <a:pt x="14727" y="21109"/>
                </a:cubicBezTo>
                <a:cubicBezTo>
                  <a:pt x="14727" y="20839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Shape 3702"/>
          <p:cNvSpPr/>
          <p:nvPr/>
        </p:nvSpPr>
        <p:spPr>
          <a:xfrm>
            <a:off x="9489665" y="3072926"/>
            <a:ext cx="41090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7" y="20482"/>
                  <a:pt x="14661" y="20215"/>
                </a:cubicBezTo>
                <a:cubicBezTo>
                  <a:pt x="14607" y="20190"/>
                  <a:pt x="14553" y="20169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0"/>
                  <a:pt x="4887" y="1296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4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7"/>
                  <a:pt x="7168" y="7230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8"/>
                </a:cubicBezTo>
                <a:cubicBezTo>
                  <a:pt x="11538" y="14478"/>
                  <a:pt x="11552" y="14488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1" y="14839"/>
                  <a:pt x="14297" y="14479"/>
                </a:cubicBezTo>
                <a:cubicBezTo>
                  <a:pt x="14316" y="14463"/>
                  <a:pt x="14335" y="14445"/>
                  <a:pt x="14352" y="14427"/>
                </a:cubicBezTo>
                <a:lnTo>
                  <a:pt x="15452" y="13320"/>
                </a:lnTo>
                <a:cubicBezTo>
                  <a:pt x="15529" y="13272"/>
                  <a:pt x="15611" y="13247"/>
                  <a:pt x="15697" y="13247"/>
                </a:cubicBezTo>
                <a:cubicBezTo>
                  <a:pt x="15874" y="13247"/>
                  <a:pt x="15991" y="13337"/>
                  <a:pt x="16044" y="13391"/>
                </a:cubicBezTo>
                <a:cubicBezTo>
                  <a:pt x="16073" y="13419"/>
                  <a:pt x="16104" y="13446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5"/>
                  <a:pt x="20374" y="16762"/>
                </a:cubicBezTo>
                <a:cubicBezTo>
                  <a:pt x="20426" y="16794"/>
                  <a:pt x="20449" y="16816"/>
                  <a:pt x="20461" y="16827"/>
                </a:cubicBezTo>
                <a:cubicBezTo>
                  <a:pt x="20515" y="16881"/>
                  <a:pt x="20605" y="16998"/>
                  <a:pt x="20605" y="17174"/>
                </a:cubicBezTo>
                <a:cubicBezTo>
                  <a:pt x="20605" y="17208"/>
                  <a:pt x="20607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7" y="17174"/>
                </a:moveTo>
                <a:cubicBezTo>
                  <a:pt x="21587" y="16768"/>
                  <a:pt x="21422" y="16399"/>
                  <a:pt x="21155" y="16133"/>
                </a:cubicBezTo>
                <a:cubicBezTo>
                  <a:pt x="21077" y="16054"/>
                  <a:pt x="20988" y="15988"/>
                  <a:pt x="20894" y="15930"/>
                </a:cubicBezTo>
                <a:lnTo>
                  <a:pt x="16738" y="12697"/>
                </a:lnTo>
                <a:cubicBezTo>
                  <a:pt x="16472" y="12430"/>
                  <a:pt x="16104" y="12265"/>
                  <a:pt x="15697" y="12265"/>
                </a:cubicBezTo>
                <a:cubicBezTo>
                  <a:pt x="15365" y="12265"/>
                  <a:pt x="15061" y="12380"/>
                  <a:pt x="14815" y="12567"/>
                </a:cubicBezTo>
                <a:lnTo>
                  <a:pt x="13656" y="13736"/>
                </a:lnTo>
                <a:lnTo>
                  <a:pt x="13652" y="13733"/>
                </a:lnTo>
                <a:cubicBezTo>
                  <a:pt x="13473" y="13934"/>
                  <a:pt x="13215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4"/>
                  <a:pt x="12101" y="13674"/>
                </a:cubicBezTo>
                <a:cubicBezTo>
                  <a:pt x="10497" y="12510"/>
                  <a:pt x="9076" y="11109"/>
                  <a:pt x="7914" y="9503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8"/>
                  <a:pt x="7660" y="8101"/>
                  <a:pt x="7871" y="7920"/>
                </a:cubicBezTo>
                <a:lnTo>
                  <a:pt x="7870" y="7918"/>
                </a:lnTo>
                <a:lnTo>
                  <a:pt x="9024" y="6773"/>
                </a:lnTo>
                <a:cubicBezTo>
                  <a:pt x="9211" y="6528"/>
                  <a:pt x="9325" y="6225"/>
                  <a:pt x="9325" y="5891"/>
                </a:cubicBezTo>
                <a:cubicBezTo>
                  <a:pt x="9325" y="5484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1"/>
                </a:cubicBezTo>
                <a:cubicBezTo>
                  <a:pt x="5192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4"/>
                  <a:pt x="183" y="6688"/>
                  <a:pt x="499" y="7356"/>
                </a:cubicBezTo>
                <a:lnTo>
                  <a:pt x="482" y="7372"/>
                </a:lnTo>
                <a:cubicBezTo>
                  <a:pt x="3435" y="13255"/>
                  <a:pt x="8343" y="18164"/>
                  <a:pt x="14224" y="21118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80"/>
                  <a:pt x="21594" y="17177"/>
                  <a:pt x="21594" y="17174"/>
                </a:cubicBezTo>
                <a:cubicBezTo>
                  <a:pt x="21594" y="17174"/>
                  <a:pt x="21587" y="17174"/>
                  <a:pt x="21587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3" y="10309"/>
                  <a:pt x="16692" y="10090"/>
                  <a:pt x="16692" y="9819"/>
                </a:cubicBezTo>
                <a:cubicBezTo>
                  <a:pt x="16692" y="7108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1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1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Shape 3676"/>
          <p:cNvSpPr/>
          <p:nvPr/>
        </p:nvSpPr>
        <p:spPr>
          <a:xfrm>
            <a:off x="7690157" y="4639515"/>
            <a:ext cx="410797" cy="3734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8"/>
                  <a:pt x="15218" y="17820"/>
                </a:cubicBezTo>
                <a:cubicBezTo>
                  <a:pt x="15218" y="17523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3"/>
                  <a:pt x="13255" y="17820"/>
                </a:cubicBezTo>
                <a:cubicBezTo>
                  <a:pt x="13255" y="18118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8"/>
                  <a:pt x="4418" y="17820"/>
                </a:cubicBezTo>
                <a:cubicBezTo>
                  <a:pt x="4418" y="17523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3"/>
                  <a:pt x="2455" y="17820"/>
                </a:cubicBezTo>
                <a:cubicBezTo>
                  <a:pt x="2455" y="18118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8"/>
                  <a:pt x="4147" y="5400"/>
                  <a:pt x="4418" y="5400"/>
                </a:cubicBezTo>
                <a:cubicBezTo>
                  <a:pt x="4690" y="5400"/>
                  <a:pt x="4909" y="5158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3"/>
                  <a:pt x="18655" y="16740"/>
                </a:cubicBezTo>
                <a:cubicBezTo>
                  <a:pt x="18655" y="17038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8"/>
                  <a:pt x="6873" y="11341"/>
                </a:cubicBezTo>
                <a:cubicBezTo>
                  <a:pt x="6873" y="11043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3"/>
                  <a:pt x="4909" y="11341"/>
                </a:cubicBezTo>
                <a:cubicBezTo>
                  <a:pt x="4909" y="11638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8"/>
                  <a:pt x="8836" y="9181"/>
                </a:cubicBezTo>
                <a:cubicBezTo>
                  <a:pt x="8836" y="8883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3"/>
                  <a:pt x="4909" y="9181"/>
                </a:cubicBezTo>
                <a:cubicBezTo>
                  <a:pt x="4909" y="9478"/>
                  <a:pt x="5129" y="9720"/>
                  <a:pt x="5400" y="97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Shape 3642"/>
          <p:cNvSpPr/>
          <p:nvPr/>
        </p:nvSpPr>
        <p:spPr>
          <a:xfrm>
            <a:off x="4091036" y="4620843"/>
            <a:ext cx="410797" cy="410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4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6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Shape 3644"/>
          <p:cNvSpPr/>
          <p:nvPr/>
        </p:nvSpPr>
        <p:spPr>
          <a:xfrm>
            <a:off x="2291476" y="4602170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496874" y="2615609"/>
            <a:ext cx="71982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106633" y="2423218"/>
            <a:ext cx="0" cy="1923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96874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695118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904413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106633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296434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496874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294657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894659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8510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1435099" y="2705725"/>
            <a:ext cx="91300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One More Type…</a:t>
            </a:r>
          </a:p>
        </p:txBody>
      </p:sp>
    </p:spTree>
    <p:extLst>
      <p:ext uri="{BB962C8B-B14F-4D97-AF65-F5344CB8AC3E}">
        <p14:creationId xmlns:p14="http://schemas.microsoft.com/office/powerpoint/2010/main" val="2740521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-1377950" y="2274838"/>
            <a:ext cx="14947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OOP</a:t>
            </a:r>
          </a:p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rgbClr val="F7DF1E"/>
                </a:solidFill>
              </a:rPr>
              <a:t> 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Orientation Program</a:t>
            </a:r>
          </a:p>
        </p:txBody>
      </p:sp>
    </p:spTree>
    <p:extLst>
      <p:ext uri="{BB962C8B-B14F-4D97-AF65-F5344CB8AC3E}">
        <p14:creationId xmlns:p14="http://schemas.microsoft.com/office/powerpoint/2010/main" val="19125177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id;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name;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weight;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23674795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15835" y="1563034"/>
            <a:ext cx="10960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</a:t>
            </a:r>
            <a:r>
              <a:rPr lang="en-US" sz="4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inherit </a:t>
            </a:r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AFE67-208C-4862-8799-CC853454911D}"/>
              </a:ext>
            </a:extLst>
          </p:cNvPr>
          <p:cNvSpPr txBox="1"/>
          <p:nvPr/>
        </p:nvSpPr>
        <p:spPr>
          <a:xfrm flipH="1">
            <a:off x="4034059" y="2555213"/>
            <a:ext cx="2230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Child Object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A14D7-256A-4F6C-82FE-E077C852A795}"/>
              </a:ext>
            </a:extLst>
          </p:cNvPr>
          <p:cNvSpPr txBox="1"/>
          <p:nvPr/>
        </p:nvSpPr>
        <p:spPr>
          <a:xfrm flipH="1">
            <a:off x="7548554" y="2555213"/>
            <a:ext cx="24478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Parent Object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5A7FB9-9060-4F0B-8FA9-4EBBFFA667CD}"/>
              </a:ext>
            </a:extLst>
          </p:cNvPr>
          <p:cNvSpPr txBox="1"/>
          <p:nvPr/>
        </p:nvSpPr>
        <p:spPr>
          <a:xfrm flipH="1">
            <a:off x="1246842" y="4587080"/>
            <a:ext cx="9698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2196F3"/>
                </a:solidFill>
              </a:rPr>
              <a:t>/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Because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 a kind of </a:t>
            </a:r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</p:spTree>
    <p:extLst>
      <p:ext uri="{BB962C8B-B14F-4D97-AF65-F5344CB8AC3E}">
        <p14:creationId xmlns:p14="http://schemas.microsoft.com/office/powerpoint/2010/main" val="24911772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4934916" y="1715435"/>
            <a:ext cx="802556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Human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extends </a:t>
            </a:r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this.hairstyle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greet(){…}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2329098" y="478522"/>
            <a:ext cx="75338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 In </a:t>
            </a:r>
            <a:r>
              <a:rPr lang="en-US" sz="5400" dirty="0">
                <a:solidFill>
                  <a:srgbClr val="F7DF1E"/>
                </a:solidFill>
              </a:rPr>
              <a:t>JS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0CCEF-E4DA-4AAE-9461-618EB9DD6C6D}"/>
              </a:ext>
            </a:extLst>
          </p:cNvPr>
          <p:cNvSpPr txBox="1"/>
          <p:nvPr/>
        </p:nvSpPr>
        <p:spPr>
          <a:xfrm>
            <a:off x="313476" y="1715435"/>
            <a:ext cx="403124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this.weight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eat(){…}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AB1C16-BE5A-4779-8A35-662F4D7E2785}"/>
              </a:ext>
            </a:extLst>
          </p:cNvPr>
          <p:cNvCxnSpPr/>
          <p:nvPr/>
        </p:nvCxnSpPr>
        <p:spPr>
          <a:xfrm>
            <a:off x="4480907" y="1715435"/>
            <a:ext cx="0" cy="4393535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624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401852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console.log()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(argument)=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&gt;{…} Arrow Function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setInterval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execute</a:t>
            </a:r>
            <a:r>
              <a:rPr lang="en-US" altLang="zh-TW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_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period_time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clearInterval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0049512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856424" y="1613118"/>
            <a:ext cx="1390484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1500" spc="600" dirty="0">
                <a:solidFill>
                  <a:srgbClr val="FC490B"/>
                </a:solidFill>
              </a:rPr>
              <a:t> </a:t>
            </a:r>
            <a:r>
              <a:rPr lang="en-US" sz="115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 and Again</a:t>
            </a:r>
          </a:p>
        </p:txBody>
      </p:sp>
    </p:spTree>
    <p:extLst>
      <p:ext uri="{BB962C8B-B14F-4D97-AF65-F5344CB8AC3E}">
        <p14:creationId xmlns:p14="http://schemas.microsoft.com/office/powerpoint/2010/main" val="2357354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60657-7899-4084-8097-59B7CFD7C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135"/>
            <a:ext cx="10515600" cy="1325563"/>
          </a:xfrm>
        </p:spPr>
        <p:txBody>
          <a:bodyPr/>
          <a:lstStyle/>
          <a:p>
            <a:r>
              <a:rPr lang="en-US" b="1" spc="300" dirty="0">
                <a:solidFill>
                  <a:srgbClr val="61DAFB"/>
                </a:solidFill>
                <a:latin typeface="+mn-lt"/>
                <a:cs typeface="Calibri Light" panose="020F0302020204030204" pitchFamily="34" charset="0"/>
              </a:rPr>
              <a:t>Front And Back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5951E-09AF-4506-857B-DDF5EA3D7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ç¸éåç">
            <a:extLst>
              <a:ext uri="{FF2B5EF4-FFF2-40B4-BE49-F238E27FC236}">
                <a16:creationId xmlns:a16="http://schemas.microsoft.com/office/drawing/2014/main" id="{B708D2CC-F789-418B-B4F0-8612F066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60" y="1239994"/>
            <a:ext cx="10266680" cy="537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07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2497973"/>
            <a:ext cx="559506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500" dirty="0">
                <a:solidFill>
                  <a:srgbClr val="61DAFB"/>
                </a:solidFill>
              </a:rPr>
              <a:t>Website</a:t>
            </a:r>
            <a:endParaRPr lang="en-US" sz="11500" dirty="0">
              <a:solidFill>
                <a:srgbClr val="61DAFB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78662A-420D-4B55-A260-348E2A565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00663" y="2096487"/>
            <a:ext cx="2665021" cy="266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9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6F85-AC16-4FE8-A0AA-22AADAC6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75155B-D2CC-4623-AB48-6308534CD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8095" y="2659559"/>
            <a:ext cx="2519363" cy="2555876"/>
          </a:xfrm>
        </p:spPr>
      </p:pic>
      <p:pic>
        <p:nvPicPr>
          <p:cNvPr id="2050" name="Picture 2" descr="ãjsãçåçæå°çµæ">
            <a:extLst>
              <a:ext uri="{FF2B5EF4-FFF2-40B4-BE49-F238E27FC236}">
                <a16:creationId xmlns:a16="http://schemas.microsoft.com/office/drawing/2014/main" id="{03C1CC0A-492A-407D-AFCE-DB3A5A5F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162" y="365125"/>
            <a:ext cx="2225675" cy="222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45AA78B-4869-46A2-88EB-C3EEC388BA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14539" y="2659559"/>
            <a:ext cx="2519363" cy="2519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26C3BE4-92C6-4733-B705-59D9AD5C2405}"/>
              </a:ext>
            </a:extLst>
          </p:cNvPr>
          <p:cNvSpPr txBox="1"/>
          <p:nvPr/>
        </p:nvSpPr>
        <p:spPr>
          <a:xfrm flipH="1">
            <a:off x="4455428" y="2659559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Interaction</a:t>
            </a:r>
          </a:p>
          <a:p>
            <a:pPr algn="ctr"/>
            <a:r>
              <a:rPr lang="en-US" sz="4400" dirty="0"/>
              <a:t>(Brain)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BDC014-5FD2-40A9-855E-E5624D493F5F}"/>
              </a:ext>
            </a:extLst>
          </p:cNvPr>
          <p:cNvSpPr txBox="1"/>
          <p:nvPr/>
        </p:nvSpPr>
        <p:spPr>
          <a:xfrm flipH="1">
            <a:off x="1174287" y="5178922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Structure</a:t>
            </a:r>
          </a:p>
          <a:p>
            <a:pPr algn="ctr"/>
            <a:r>
              <a:rPr lang="en-US" sz="4400" dirty="0"/>
              <a:t>(Bone)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DDC57A-8C95-4026-A558-7156C5C0A24F}"/>
              </a:ext>
            </a:extLst>
          </p:cNvPr>
          <p:cNvSpPr txBox="1"/>
          <p:nvPr/>
        </p:nvSpPr>
        <p:spPr>
          <a:xfrm flipH="1">
            <a:off x="7736572" y="5046325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Decoration</a:t>
            </a:r>
          </a:p>
          <a:p>
            <a:pPr algn="ctr"/>
            <a:r>
              <a:rPr lang="en-US" sz="4400" dirty="0"/>
              <a:t>(Skin)</a:t>
            </a:r>
          </a:p>
        </p:txBody>
      </p:sp>
    </p:spTree>
    <p:extLst>
      <p:ext uri="{BB962C8B-B14F-4D97-AF65-F5344CB8AC3E}">
        <p14:creationId xmlns:p14="http://schemas.microsoft.com/office/powerpoint/2010/main" val="215712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1613114"/>
            <a:ext cx="559506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61DAFB"/>
                </a:solidFill>
              </a:rPr>
              <a:t>Mobile</a:t>
            </a:r>
          </a:p>
          <a:p>
            <a:r>
              <a:rPr lang="en-US" sz="11500" dirty="0">
                <a:solidFill>
                  <a:srgbClr val="61DAFB"/>
                </a:solidFill>
              </a:rPr>
              <a:t>APP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073187AA-3086-4E7C-9DB5-4A82E9533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6618" y="1861881"/>
            <a:ext cx="3134231" cy="3134231"/>
          </a:xfrm>
        </p:spPr>
      </p:pic>
    </p:spTree>
    <p:extLst>
      <p:ext uri="{BB962C8B-B14F-4D97-AF65-F5344CB8AC3E}">
        <p14:creationId xmlns:p14="http://schemas.microsoft.com/office/powerpoint/2010/main" val="2036521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ãkotlinãçåçæå°çµæ">
            <a:extLst>
              <a:ext uri="{FF2B5EF4-FFF2-40B4-BE49-F238E27FC236}">
                <a16:creationId xmlns:a16="http://schemas.microsoft.com/office/drawing/2014/main" id="{27007A8F-3BBF-4CE4-B76D-345FF7253C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3886140"/>
            <a:ext cx="1346260" cy="134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E744555-17D2-487A-BC74-81F54F1DB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2120" y="3617883"/>
            <a:ext cx="2085975" cy="20859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F63E971-822D-4D3E-9200-C6DA64DD07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2988" y="3546296"/>
            <a:ext cx="1686104" cy="1686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9889D230-53A5-4176-9CAC-C5A5C0941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87585" y="482630"/>
            <a:ext cx="1689070" cy="168907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142B20A-E3D9-4648-9BA1-4981DFD354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61335" y="417536"/>
            <a:ext cx="1819258" cy="181925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D8961F9-6D2B-4DB2-BA5E-337C9504B32E}"/>
              </a:ext>
            </a:extLst>
          </p:cNvPr>
          <p:cNvCxnSpPr/>
          <p:nvPr/>
        </p:nvCxnSpPr>
        <p:spPr>
          <a:xfrm>
            <a:off x="6299080" y="482630"/>
            <a:ext cx="0" cy="5676870"/>
          </a:xfrm>
          <a:prstGeom prst="line">
            <a:avLst/>
          </a:prstGeom>
          <a:ln w="889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B335E9CC-62D9-4643-824C-D5A0B09360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12888" y="2471956"/>
            <a:ext cx="3038463" cy="6283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F9B0F0-BC9A-40A3-8726-99E36E1DFD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25" t="35777" b="29022"/>
          <a:stretch/>
        </p:blipFill>
        <p:spPr>
          <a:xfrm>
            <a:off x="8655667" y="2392689"/>
            <a:ext cx="1228898" cy="7868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846A58-416C-4FAD-A649-31140AE72877}"/>
              </a:ext>
            </a:extLst>
          </p:cNvPr>
          <p:cNvSpPr txBox="1"/>
          <p:nvPr/>
        </p:nvSpPr>
        <p:spPr>
          <a:xfrm flipH="1">
            <a:off x="749125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Kotlin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0F4F7F-2E28-4A28-AEC0-8E7EF0946CF4}"/>
              </a:ext>
            </a:extLst>
          </p:cNvPr>
          <p:cNvSpPr txBox="1"/>
          <p:nvPr/>
        </p:nvSpPr>
        <p:spPr>
          <a:xfrm flipH="1">
            <a:off x="3585821" y="5233471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2E3309-5851-4F2A-90FF-5AABF97B0F0F}"/>
              </a:ext>
            </a:extLst>
          </p:cNvPr>
          <p:cNvSpPr txBox="1"/>
          <p:nvPr/>
        </p:nvSpPr>
        <p:spPr>
          <a:xfrm flipH="1">
            <a:off x="8852489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Swift</a:t>
            </a:r>
          </a:p>
        </p:txBody>
      </p:sp>
    </p:spTree>
    <p:extLst>
      <p:ext uri="{BB962C8B-B14F-4D97-AF65-F5344CB8AC3E}">
        <p14:creationId xmlns:p14="http://schemas.microsoft.com/office/powerpoint/2010/main" val="180017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4667441" y="236717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61DAFB"/>
                </a:solidFill>
              </a:rPr>
              <a:t>Mobile</a:t>
            </a:r>
          </a:p>
          <a:p>
            <a:pPr algn="ctr"/>
            <a:r>
              <a:rPr lang="en-US" sz="6600" dirty="0">
                <a:solidFill>
                  <a:srgbClr val="61DAFB"/>
                </a:solidFill>
              </a:rPr>
              <a:t>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3275BD-EB36-434F-B2DB-807AD3A380D8}"/>
              </a:ext>
            </a:extLst>
          </p:cNvPr>
          <p:cNvSpPr txBox="1"/>
          <p:nvPr/>
        </p:nvSpPr>
        <p:spPr>
          <a:xfrm flipH="1">
            <a:off x="233036" y="2828835"/>
            <a:ext cx="3346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61DAFB"/>
                </a:solidFill>
              </a:rPr>
              <a:t>Website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25C15C-B8B0-451F-B9FA-427F39E7547F}"/>
              </a:ext>
            </a:extLst>
          </p:cNvPr>
          <p:cNvSpPr txBox="1"/>
          <p:nvPr/>
        </p:nvSpPr>
        <p:spPr>
          <a:xfrm flipH="1">
            <a:off x="3851128" y="2828834"/>
            <a:ext cx="544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841A7A-5106-40A4-907B-68D5F498C9E9}"/>
              </a:ext>
            </a:extLst>
          </p:cNvPr>
          <p:cNvSpPr txBox="1"/>
          <p:nvPr/>
        </p:nvSpPr>
        <p:spPr>
          <a:xfrm flipH="1">
            <a:off x="7795908" y="2828833"/>
            <a:ext cx="82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4587C-D6CF-42A5-83EC-02CC1554A6EC}"/>
              </a:ext>
            </a:extLst>
          </p:cNvPr>
          <p:cNvSpPr txBox="1"/>
          <p:nvPr/>
        </p:nvSpPr>
        <p:spPr>
          <a:xfrm flipH="1">
            <a:off x="8895730" y="236382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Hybrid</a:t>
            </a:r>
          </a:p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986888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1884</Words>
  <Application>Microsoft Office PowerPoint</Application>
  <PresentationFormat>Widescreen</PresentationFormat>
  <Paragraphs>175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 Light</vt:lpstr>
      <vt:lpstr>Arial</vt:lpstr>
      <vt:lpstr>新細明體</vt:lpstr>
      <vt:lpstr>Calibri</vt:lpstr>
      <vt:lpstr>Titillium</vt:lpstr>
      <vt:lpstr>Office Theme</vt:lpstr>
      <vt:lpstr>PowerPoint Presentation</vt:lpstr>
      <vt:lpstr>Agenda</vt:lpstr>
      <vt:lpstr>PowerPoint Presentation</vt:lpstr>
      <vt:lpstr>Front And Back 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聖諺 周</dc:creator>
  <cp:lastModifiedBy>聖諺 周</cp:lastModifiedBy>
  <cp:revision>30</cp:revision>
  <dcterms:created xsi:type="dcterms:W3CDTF">2019-05-15T16:02:04Z</dcterms:created>
  <dcterms:modified xsi:type="dcterms:W3CDTF">2019-05-15T18:44:56Z</dcterms:modified>
</cp:coreProperties>
</file>